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814" y="3050185"/>
            <a:ext cx="11066088" cy="31417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90476" y="7972346"/>
            <a:ext cx="16289065" cy="2493433"/>
            <a:chOff x="1990476" y="7972346"/>
            <a:chExt cx="16289065" cy="24934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7972346"/>
              <a:ext cx="16289065" cy="24934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23810" y="2547433"/>
            <a:ext cx="5489668" cy="662748"/>
            <a:chOff x="1923810" y="2547433"/>
            <a:chExt cx="5489668" cy="6627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3810" y="2547433"/>
              <a:ext cx="5489668" cy="66274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33275" y="2595407"/>
            <a:ext cx="4671846" cy="6059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58432" y="6711739"/>
            <a:ext cx="8029046" cy="6783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45144" y="9540858"/>
            <a:ext cx="362626" cy="3605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582" y="482861"/>
            <a:ext cx="1654127" cy="65951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34106" y="2357954"/>
            <a:ext cx="11522032" cy="653455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6621" y="999297"/>
            <a:ext cx="4402583" cy="8818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45144" y="9540858"/>
            <a:ext cx="340483" cy="3265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582" y="482861"/>
            <a:ext cx="1654127" cy="65951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34106" y="3015630"/>
            <a:ext cx="11586099" cy="492699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6621" y="999297"/>
            <a:ext cx="4402583" cy="89047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45144" y="9540858"/>
            <a:ext cx="359778" cy="3265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582" y="482861"/>
            <a:ext cx="1654127" cy="65951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6621" y="999297"/>
            <a:ext cx="5859793" cy="89047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2851" y="7682032"/>
            <a:ext cx="7333510" cy="17268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4864" y="2269121"/>
            <a:ext cx="8448701" cy="5046540"/>
            <a:chOff x="514864" y="2269121"/>
            <a:chExt cx="8448701" cy="50465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4864" y="2269121"/>
              <a:ext cx="8448701" cy="50465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60034" y="2585902"/>
            <a:ext cx="8567751" cy="4412978"/>
            <a:chOff x="9560034" y="2585902"/>
            <a:chExt cx="8567751" cy="44129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60034" y="2585902"/>
              <a:ext cx="8567751" cy="441297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83546" y="7469630"/>
            <a:ext cx="7974085" cy="61500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45144" y="9540858"/>
            <a:ext cx="355311" cy="3287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582" y="482861"/>
            <a:ext cx="1654127" cy="65951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6621" y="999297"/>
            <a:ext cx="8660412" cy="9295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6993" y="2364888"/>
            <a:ext cx="9393206" cy="338312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9006" y="7370777"/>
            <a:ext cx="9928929" cy="223828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25621" y="3734040"/>
            <a:ext cx="5552299" cy="43143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28717" y="5974483"/>
            <a:ext cx="1031400" cy="1031358"/>
            <a:chOff x="5128717" y="5974483"/>
            <a:chExt cx="1031400" cy="10313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5128717" y="5974483"/>
              <a:ext cx="1031400" cy="10313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45144" y="9540858"/>
            <a:ext cx="367302" cy="3265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582" y="482861"/>
            <a:ext cx="3948718" cy="6671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26792" y="8738953"/>
            <a:ext cx="9181548" cy="12876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1109" y="1380144"/>
            <a:ext cx="15843496" cy="7266667"/>
            <a:chOff x="1221109" y="1380144"/>
            <a:chExt cx="15843496" cy="726666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21109" y="1380144"/>
              <a:ext cx="9496266" cy="7264644"/>
              <a:chOff x="1221109" y="1380144"/>
              <a:chExt cx="9496266" cy="726464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21109" y="1380144"/>
                <a:ext cx="9496266" cy="726464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302700" y="1380144"/>
              <a:ext cx="7756997" cy="7264644"/>
              <a:chOff x="9302700" y="1380144"/>
              <a:chExt cx="7756997" cy="726464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302700" y="1380144"/>
                <a:ext cx="7756997" cy="726464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45144" y="9540858"/>
            <a:ext cx="362016" cy="3287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582" y="482861"/>
            <a:ext cx="3306499" cy="6153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43295" y="5897207"/>
            <a:ext cx="15527376" cy="37320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18437" y="1306217"/>
            <a:ext cx="12091966" cy="4430246"/>
            <a:chOff x="3118437" y="1306217"/>
            <a:chExt cx="12091966" cy="44302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8437" y="1306217"/>
              <a:ext cx="12091966" cy="44302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45144" y="9540858"/>
            <a:ext cx="362016" cy="3287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582" y="482861"/>
            <a:ext cx="3306499" cy="6153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22688" y="2525660"/>
            <a:ext cx="12494294" cy="524225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88804" y="4148280"/>
            <a:ext cx="9013225" cy="19209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884097" y="-33064"/>
            <a:ext cx="13946893" cy="2333254"/>
            <a:chOff x="-884097" y="-33064"/>
            <a:chExt cx="13946893" cy="23332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84097" y="-33064"/>
              <a:ext cx="13946893" cy="23332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18536" y="8224239"/>
            <a:ext cx="13467178" cy="2061475"/>
            <a:chOff x="4818536" y="8224239"/>
            <a:chExt cx="13467178" cy="20614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18536" y="8224239"/>
              <a:ext cx="13467178" cy="20614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0562" y="0"/>
            <a:ext cx="16284590" cy="2724340"/>
            <a:chOff x="1000562" y="0"/>
            <a:chExt cx="16284590" cy="27243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0562" y="0"/>
              <a:ext cx="16284590" cy="27243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2350" y="2922547"/>
            <a:ext cx="4848195" cy="13704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4309" y="4280255"/>
            <a:ext cx="4975601" cy="549002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45153" y="9540876"/>
            <a:ext cx="359787" cy="3287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45144" y="9540858"/>
            <a:ext cx="355311" cy="3287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582" y="482861"/>
            <a:ext cx="2332432" cy="6667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24871" y="4633633"/>
            <a:ext cx="3435972" cy="3435972"/>
            <a:chOff x="7424871" y="4633633"/>
            <a:chExt cx="3435972" cy="343597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24871" y="4633633"/>
              <a:ext cx="3435972" cy="343597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30548" y="1991063"/>
            <a:ext cx="11741135" cy="100609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64914" y="4633633"/>
            <a:ext cx="3435972" cy="3435972"/>
            <a:chOff x="2064914" y="4633633"/>
            <a:chExt cx="3435972" cy="34359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64914" y="4633633"/>
              <a:ext cx="3435972" cy="34359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84828" y="4633633"/>
            <a:ext cx="3435972" cy="3435972"/>
            <a:chOff x="12784828" y="4633633"/>
            <a:chExt cx="3435972" cy="34359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84828" y="4633633"/>
              <a:ext cx="3435972" cy="34359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30585" y="6303999"/>
            <a:ext cx="821477" cy="95238"/>
            <a:chOff x="5930585" y="6303999"/>
            <a:chExt cx="821477" cy="952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30585" y="6303999"/>
              <a:ext cx="821477" cy="952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57462" y="6303999"/>
            <a:ext cx="821477" cy="95238"/>
            <a:chOff x="11457462" y="6303999"/>
            <a:chExt cx="821477" cy="9523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57462" y="6303999"/>
              <a:ext cx="821477" cy="9523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88231" y="6619244"/>
            <a:ext cx="2700119" cy="131827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06711" y="6430756"/>
            <a:ext cx="2639186" cy="131319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093242" y="6304001"/>
            <a:ext cx="2515910" cy="130937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777018" y="4900027"/>
            <a:ext cx="1451592" cy="1451592"/>
            <a:chOff x="13777018" y="4900027"/>
            <a:chExt cx="1451592" cy="145159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777018" y="4900027"/>
              <a:ext cx="1451592" cy="14515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082975" y="4633633"/>
            <a:ext cx="2119764" cy="2119764"/>
            <a:chOff x="8082975" y="4633633"/>
            <a:chExt cx="2119764" cy="211976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82975" y="4633633"/>
              <a:ext cx="2119764" cy="211976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923907" y="4717262"/>
            <a:ext cx="1717986" cy="1717986"/>
            <a:chOff x="2923907" y="4717262"/>
            <a:chExt cx="1717986" cy="171798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23907" y="4717262"/>
              <a:ext cx="1717986" cy="1717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45144" y="9540858"/>
            <a:ext cx="367302" cy="3287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582" y="482861"/>
            <a:ext cx="2411651" cy="6153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61907" y="1712669"/>
            <a:ext cx="8237592" cy="8875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75749" y="3117196"/>
            <a:ext cx="13068784" cy="4051323"/>
            <a:chOff x="2475749" y="3117196"/>
            <a:chExt cx="13068784" cy="405132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5749" y="3117196"/>
              <a:ext cx="13068784" cy="405132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28573" y="7700040"/>
            <a:ext cx="7890432" cy="66674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45144" y="9540858"/>
            <a:ext cx="362016" cy="3287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582" y="482861"/>
            <a:ext cx="2411651" cy="6153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563" y="1352090"/>
            <a:ext cx="9595105" cy="7581534"/>
            <a:chOff x="21563" y="1352090"/>
            <a:chExt cx="9595105" cy="75815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563" y="1352090"/>
              <a:ext cx="9595105" cy="75815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16669" y="1377005"/>
            <a:ext cx="8669045" cy="7648025"/>
            <a:chOff x="9616669" y="1377005"/>
            <a:chExt cx="8669045" cy="764802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16669" y="1377005"/>
              <a:ext cx="8669045" cy="764802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30933" y="9051025"/>
            <a:ext cx="3836316" cy="90398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45144" y="9540858"/>
            <a:ext cx="362016" cy="3287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582" y="482861"/>
            <a:ext cx="2411651" cy="6153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29192" y="7685659"/>
            <a:ext cx="8017383" cy="8967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31215" y="2170135"/>
            <a:ext cx="15914726" cy="4824151"/>
            <a:chOff x="1031215" y="2170135"/>
            <a:chExt cx="15914726" cy="48241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1215" y="2170135"/>
              <a:ext cx="15914726" cy="48241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45144" y="9540858"/>
            <a:ext cx="361006" cy="3287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582" y="482861"/>
            <a:ext cx="1654127" cy="65951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6621" y="999297"/>
            <a:ext cx="4465440" cy="88184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771449" y="8211683"/>
            <a:ext cx="9429099" cy="12026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3709" y="2889074"/>
            <a:ext cx="9281033" cy="4305058"/>
            <a:chOff x="353709" y="2889074"/>
            <a:chExt cx="9281033" cy="43050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3709" y="2889074"/>
              <a:ext cx="9281033" cy="430505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89232" y="7819871"/>
            <a:ext cx="6074927" cy="22690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295293" y="1428165"/>
            <a:ext cx="5542857" cy="6388624"/>
            <a:chOff x="11295293" y="1428165"/>
            <a:chExt cx="5542857" cy="638862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295293" y="6654884"/>
              <a:ext cx="5539347" cy="1153678"/>
              <a:chOff x="11295293" y="6654884"/>
              <a:chExt cx="5539347" cy="115367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295293" y="6654884"/>
                <a:ext cx="5539347" cy="115367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295293" y="1428165"/>
              <a:ext cx="5539347" cy="5151980"/>
              <a:chOff x="11295293" y="1428165"/>
              <a:chExt cx="5539347" cy="515198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295293" y="1428165"/>
                <a:ext cx="5539347" cy="515198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45144" y="9540858"/>
            <a:ext cx="359578" cy="3287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582" y="482861"/>
            <a:ext cx="1654127" cy="65951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6621" y="999297"/>
            <a:ext cx="4465440" cy="8818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6283" y="2434923"/>
            <a:ext cx="8781320" cy="6424429"/>
            <a:chOff x="846283" y="2434923"/>
            <a:chExt cx="8781320" cy="6424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6283" y="2434923"/>
              <a:ext cx="8781320" cy="6424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30517" y="3724767"/>
            <a:ext cx="6058642" cy="38590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45144" y="9540858"/>
            <a:ext cx="359987" cy="3287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582" y="482861"/>
            <a:ext cx="1654127" cy="65951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6621" y="999297"/>
            <a:ext cx="1956459" cy="82038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6459" y="5667211"/>
            <a:ext cx="13618736" cy="39002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74642" y="1298785"/>
            <a:ext cx="9465811" cy="4091520"/>
            <a:chOff x="4474642" y="1298785"/>
            <a:chExt cx="9465811" cy="409152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4642" y="1298785"/>
              <a:ext cx="9465811" cy="40915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2022-08-30T18:59:33Z</dcterms:created>
  <dcterms:modified xsi:type="dcterms:W3CDTF">2022-08-30T18:59:33Z</dcterms:modified>
</cp:coreProperties>
</file>